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6" r:id="rId8"/>
    <p:sldId id="262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9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642918"/>
            <a:ext cx="707236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Внеклассное занятие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по правилам дорожного движения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« Мы – пешеходы!»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для учащихся 1 – 2 класса.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00438"/>
            <a:ext cx="16097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t="59424" r="69403" b="518"/>
          <a:stretch>
            <a:fillRect/>
          </a:stretch>
        </p:blipFill>
        <p:spPr bwMode="auto">
          <a:xfrm>
            <a:off x="214282" y="3571876"/>
            <a:ext cx="2571768" cy="257176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0293" r="70126" b="52653"/>
          <a:stretch>
            <a:fillRect/>
          </a:stretch>
        </p:blipFill>
        <p:spPr bwMode="auto">
          <a:xfrm>
            <a:off x="3071802" y="857232"/>
            <a:ext cx="3032146" cy="287256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34591" t="8234" r="35534" b="52653"/>
          <a:stretch>
            <a:fillRect/>
          </a:stretch>
        </p:blipFill>
        <p:spPr bwMode="auto">
          <a:xfrm>
            <a:off x="214282" y="214290"/>
            <a:ext cx="2357454" cy="235745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72327" t="8234" r="-629" b="52653"/>
          <a:stretch>
            <a:fillRect/>
          </a:stretch>
        </p:blipFill>
        <p:spPr bwMode="auto">
          <a:xfrm>
            <a:off x="6786578" y="214290"/>
            <a:ext cx="2143140" cy="226220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48743" t="59699" r="21383" b="-870"/>
          <a:stretch>
            <a:fillRect/>
          </a:stretch>
        </p:blipFill>
        <p:spPr bwMode="auto">
          <a:xfrm>
            <a:off x="6500826" y="3571876"/>
            <a:ext cx="2428860" cy="255669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5780782"/>
            <a:ext cx="396063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Подземный </a:t>
            </a:r>
          </a:p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пешеходный переход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3364" y="5780782"/>
            <a:ext cx="396063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Надземный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пешеходный переход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500306"/>
            <a:ext cx="257519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Пешеходный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переход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86496" y="2285992"/>
            <a:ext cx="28575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Пешеходная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дорожка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3429000"/>
            <a:ext cx="404636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Движение пешеходов</a:t>
            </a:r>
          </a:p>
          <a:p>
            <a:pPr algn="ctr"/>
            <a:r>
              <a:rPr lang="ru-RU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запрещено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04"/>
            <a:ext cx="7358897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43042" y="4857760"/>
            <a:ext cx="58158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Открыта школа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светофорных наук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928670"/>
            <a:ext cx="643637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Помни правила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движения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 будь здоров!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714488"/>
            <a:ext cx="2824171" cy="494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3" y="2285992"/>
            <a:ext cx="2438787" cy="4271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785794"/>
            <a:ext cx="671517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Здравствуйте, ребята!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и вежливый и строгий,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известен на весь мир!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на улице широкой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Самый главный командир.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643998" cy="424731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dirty="0" smtClean="0"/>
              <a:t> </a:t>
            </a:r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Хоть у вас терпенья нет,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Подождите: красный свет!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Красный свет нам говорит: Стой! Опасно! 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Путь закрыт!      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3643306" y="4786322"/>
            <a:ext cx="1857388" cy="1785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  <p:bldP spid="1638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6929486" cy="5632311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Жёлтый свет-предупрежденье: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Жди сигнала для движенья.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Объявляю вам заранее: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Перехода больше нет!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спешите, посмотрите,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посмотрите на меня!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спешите,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подождите до зелёного огня.  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7072330" y="2428868"/>
            <a:ext cx="1857384" cy="1776421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0" grpId="1" animBg="1"/>
      <p:bldP spid="1741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785794"/>
            <a:ext cx="6072231" cy="5632311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Зелёный свет 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открыл дорогу: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Переходить ребят могут.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Вот теперь идите смело -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Пешеходам путь открыт!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Проходите, разрешаю,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Не беда, что я один,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Я надёжно защищаю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От трамваев и машин!</a:t>
            </a:r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00034" y="2357430"/>
            <a:ext cx="2000264" cy="2000263"/>
          </a:xfrm>
          <a:prstGeom prst="flowChartConnector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4" grpId="1" animBg="1"/>
      <p:bldP spid="18434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301822">
            <a:off x="1029843" y="2364386"/>
            <a:ext cx="7310480" cy="1558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Поиграем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571480"/>
            <a:ext cx="807246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красный – молчим</a:t>
            </a: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желтый – хлопаем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зеленый – топаем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357290" y="285728"/>
            <a:ext cx="1857388" cy="1785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728" y="2357430"/>
            <a:ext cx="1857384" cy="1776421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357290" y="4500570"/>
            <a:ext cx="2000264" cy="2000263"/>
          </a:xfrm>
          <a:prstGeom prst="flowChartConnector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  <p:bldP spid="3" grpId="4" animBg="1"/>
      <p:bldP spid="4" grpId="0" animBg="1"/>
      <p:bldP spid="4" grpId="1" animBg="1"/>
      <p:bldP spid="4" grpId="2" animBg="1"/>
      <p:bldP spid="4" grpId="3" animBg="1"/>
      <p:bldP spid="4" grpId="4" animBg="1"/>
      <p:bldP spid="5" grpId="0" animBg="1"/>
      <p:bldP spid="5" grpId="1" animBg="1"/>
      <p:bldP spid="5" grpId="2" animBg="1"/>
      <p:bldP spid="5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2214546" y="1714488"/>
            <a:ext cx="4786346" cy="459714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571480"/>
            <a:ext cx="81439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 в мире светофор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500462" cy="4667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3714744" y="3571876"/>
            <a:ext cx="185738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786182" y="285728"/>
            <a:ext cx="5357818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Пешеход, пешеход!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Помни ты про переход!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Подземный, наземный,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Похожий на зебру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Знай, что только переход 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От машин тебя спасёт!</a:t>
            </a:r>
          </a:p>
          <a:p>
            <a:r>
              <a:rPr lang="ru-RU" sz="3200" dirty="0" smtClean="0"/>
              <a:t>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220</Words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UserPC</cp:lastModifiedBy>
  <cp:revision>12</cp:revision>
  <dcterms:modified xsi:type="dcterms:W3CDTF">2016-05-17T07:41:26Z</dcterms:modified>
</cp:coreProperties>
</file>