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58F00A-E91E-4698-98BC-61AAC7188B32}" type="datetimeFigureOut">
              <a:rPr lang="ru-RU" smtClean="0"/>
              <a:pPr/>
              <a:t>05.05.2017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D82836-6DF9-4626-B01E-E4075F25E22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58F00A-E91E-4698-98BC-61AAC7188B32}" type="datetimeFigureOut">
              <a:rPr lang="ru-RU" smtClean="0"/>
              <a:pPr/>
              <a:t>05.05.2017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D82836-6DF9-4626-B01E-E4075F25E2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58F00A-E91E-4698-98BC-61AAC7188B32}" type="datetimeFigureOut">
              <a:rPr lang="ru-RU" smtClean="0"/>
              <a:pPr/>
              <a:t>05.05.2017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D82836-6DF9-4626-B01E-E4075F25E2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58F00A-E91E-4698-98BC-61AAC7188B32}" type="datetimeFigureOut">
              <a:rPr lang="ru-RU" smtClean="0"/>
              <a:pPr/>
              <a:t>05.05.2017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D82836-6DF9-4626-B01E-E4075F25E2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58F00A-E91E-4698-98BC-61AAC7188B32}" type="datetimeFigureOut">
              <a:rPr lang="ru-RU" smtClean="0"/>
              <a:pPr/>
              <a:t>05.05.2017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D82836-6DF9-4626-B01E-E4075F25E22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58F00A-E91E-4698-98BC-61AAC7188B32}" type="datetimeFigureOut">
              <a:rPr lang="ru-RU" smtClean="0"/>
              <a:pPr/>
              <a:t>05.05.2017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D82836-6DF9-4626-B01E-E4075F25E2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58F00A-E91E-4698-98BC-61AAC7188B32}" type="datetimeFigureOut">
              <a:rPr lang="ru-RU" smtClean="0"/>
              <a:pPr/>
              <a:t>05.05.2017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D82836-6DF9-4626-B01E-E4075F25E22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58F00A-E91E-4698-98BC-61AAC7188B32}" type="datetimeFigureOut">
              <a:rPr lang="ru-RU" smtClean="0"/>
              <a:pPr/>
              <a:t>05.05.2017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D82836-6DF9-4626-B01E-E4075F25E2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58F00A-E91E-4698-98BC-61AAC7188B32}" type="datetimeFigureOut">
              <a:rPr lang="ru-RU" smtClean="0"/>
              <a:pPr/>
              <a:t>05.05.2017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D82836-6DF9-4626-B01E-E4075F25E2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58F00A-E91E-4698-98BC-61AAC7188B32}" type="datetimeFigureOut">
              <a:rPr lang="ru-RU" smtClean="0"/>
              <a:pPr/>
              <a:t>05.05.2017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D82836-6DF9-4626-B01E-E4075F25E2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AE58F00A-E91E-4698-98BC-61AAC7188B32}" type="datetimeFigureOut">
              <a:rPr lang="ru-RU" smtClean="0"/>
              <a:pPr/>
              <a:t>05.05.2017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EBD82836-6DF9-4626-B01E-E4075F25E2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E58F00A-E91E-4698-98BC-61AAC7188B32}" type="datetimeFigureOut">
              <a:rPr lang="ru-RU" smtClean="0"/>
              <a:pPr/>
              <a:t>05.05.2017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EBD82836-6DF9-4626-B01E-E4075F25E22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1071546"/>
            <a:ext cx="7772400" cy="3571900"/>
          </a:xfrm>
        </p:spPr>
        <p:txBody>
          <a:bodyPr/>
          <a:lstStyle/>
          <a:p>
            <a:r>
              <a:rPr lang="ru-RU" sz="6000" dirty="0" smtClean="0"/>
              <a:t>Пожары. </a:t>
            </a: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 smtClean="0"/>
              <a:t>Способы </a:t>
            </a:r>
            <a:r>
              <a:rPr lang="ru-RU" sz="6000" dirty="0" smtClean="0"/>
              <a:t>защиты и </a:t>
            </a:r>
            <a:r>
              <a:rPr lang="ru-RU" sz="6000" dirty="0" smtClean="0"/>
              <a:t>поведение 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0298" y="4857760"/>
            <a:ext cx="6400800" cy="1752600"/>
          </a:xfrm>
        </p:spPr>
        <p:txBody>
          <a:bodyPr>
            <a:normAutofit/>
          </a:bodyPr>
          <a:lstStyle/>
          <a:p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ozh_10_0.t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46851"/>
            <a:ext cx="7215238" cy="67642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82930" indent="-514350">
              <a:buFont typeface="+mj-lt"/>
              <a:buAutoNum type="arabicPeriod"/>
            </a:pPr>
            <a:r>
              <a:rPr lang="ru-RU" dirty="0" smtClean="0"/>
              <a:t>Что такое пожар?</a:t>
            </a:r>
          </a:p>
          <a:p>
            <a:pPr marL="582930" indent="-514350">
              <a:buFont typeface="+mj-lt"/>
              <a:buAutoNum type="arabicPeriod"/>
            </a:pPr>
            <a:r>
              <a:rPr lang="ru-RU" dirty="0" smtClean="0"/>
              <a:t>Назовите причины пожаров.</a:t>
            </a:r>
          </a:p>
          <a:p>
            <a:pPr marL="582930" indent="-514350">
              <a:buFont typeface="+mj-lt"/>
              <a:buAutoNum type="arabicPeriod"/>
            </a:pPr>
            <a:r>
              <a:rPr lang="ru-RU" dirty="0" smtClean="0"/>
              <a:t>Назовите телефоны ЭКСТРЕННЫХ служб.</a:t>
            </a:r>
          </a:p>
          <a:p>
            <a:pPr marL="582930" indent="-514350">
              <a:buFont typeface="+mj-lt"/>
              <a:buAutoNum type="arabicPeriod"/>
            </a:pPr>
            <a:r>
              <a:rPr lang="ru-RU" dirty="0" smtClean="0"/>
              <a:t>Назовите средства </a:t>
            </a:r>
            <a:r>
              <a:rPr lang="ru-RU" smtClean="0"/>
              <a:t>первичного пожаротушения.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ozh_1_0.t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40710"/>
            <a:ext cx="7143800" cy="67696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pozh_2_0.t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39278"/>
            <a:ext cx="7072362" cy="67794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ozh_3_0.t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24" y="66707"/>
            <a:ext cx="7358114" cy="67245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ozh_4_0.t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00166" y="13896"/>
            <a:ext cx="6143668" cy="68302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ozh_5_0.t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5852" y="31089"/>
            <a:ext cx="6572296" cy="67958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ozh_6_0.t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2976" y="12258"/>
            <a:ext cx="6429420" cy="68334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pozh_7_0.t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38" y="12258"/>
            <a:ext cx="6643734" cy="68334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ozh_8_0.t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60975"/>
            <a:ext cx="6286543" cy="67360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34</TotalTime>
  <Words>22</Words>
  <Application>Microsoft Office PowerPoint</Application>
  <PresentationFormat>Экран (4:3)</PresentationFormat>
  <Paragraphs>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Метро</vt:lpstr>
      <vt:lpstr>Пожары.  Способы защиты и поведение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Вопросы: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Пожары. Способы защиты и поведение. </dc:title>
  <dc:creator>Elli 2.1 Full</dc:creator>
  <cp:lastModifiedBy>uchenik8</cp:lastModifiedBy>
  <cp:revision>6</cp:revision>
  <dcterms:created xsi:type="dcterms:W3CDTF">2010-02-12T07:30:08Z</dcterms:created>
  <dcterms:modified xsi:type="dcterms:W3CDTF">2017-05-05T04:11:01Z</dcterms:modified>
</cp:coreProperties>
</file>