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29CE06-12D0-4FD2-B81E-95B2ACEE961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A6533C-E1D1-43E7-89A4-08B56DC2C9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056784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«О ВВЕДЕНИИ  ДОРОЖНОЙ  КАРТЫ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В  ОБРАЗОВАТЕЛЬНОМ  УЧРЕЖДЕНИИ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ПО  СОПРОВОЖДЕНИЮ  ДЕТЕЙ  С  ОВЗ»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661248"/>
            <a:ext cx="4123184" cy="936104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>
                <a:latin typeface="Georgia" pitchFamily="18" charset="0"/>
              </a:rPr>
              <a:t>Телегина Елена Геннадьевна,</a:t>
            </a:r>
          </a:p>
          <a:p>
            <a:r>
              <a:rPr lang="ru-RU" sz="1400" dirty="0" smtClean="0">
                <a:latin typeface="Georgia" pitchFamily="18" charset="0"/>
              </a:rPr>
              <a:t>заместитель директора по учебной работе</a:t>
            </a:r>
          </a:p>
          <a:p>
            <a:r>
              <a:rPr lang="ru-RU" sz="1400" dirty="0" smtClean="0">
                <a:latin typeface="Georgia" pitchFamily="18" charset="0"/>
              </a:rPr>
              <a:t>МОУ «Арамашевская СОШ имени </a:t>
            </a:r>
            <a:r>
              <a:rPr lang="ru-RU" sz="1400" dirty="0" err="1" smtClean="0">
                <a:latin typeface="Georgia" pitchFamily="18" charset="0"/>
              </a:rPr>
              <a:t>М.Мантурова</a:t>
            </a:r>
            <a:r>
              <a:rPr lang="ru-RU" sz="1400" dirty="0" smtClean="0">
                <a:latin typeface="Georgia" pitchFamily="18" charset="0"/>
              </a:rPr>
              <a:t>» </a:t>
            </a:r>
            <a:endParaRPr lang="ru-RU" sz="1600" dirty="0" smtClean="0">
              <a:latin typeface="Georgia" pitchFamily="18" charset="0"/>
            </a:endParaRPr>
          </a:p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12290" name="Picture 2" descr="http://abroo.ucoz.ru/NOVOSTI/2015-201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59116" cy="1769337"/>
          </a:xfrm>
          <a:prstGeom prst="rect">
            <a:avLst/>
          </a:prstGeom>
          <a:noFill/>
        </p:spPr>
      </p:pic>
      <p:pic>
        <p:nvPicPr>
          <p:cNvPr id="12292" name="Picture 4" descr="http://1sentyabrya.ru/netcat_files/Image/inclusive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01884"/>
            <a:ext cx="2808312" cy="248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498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rgbClr val="002060"/>
                </a:solidFill>
                <a:effectLst/>
                <a:latin typeface="Arial Narrow" pitchFamily="34" charset="0"/>
              </a:rPr>
              <a:t>Ценность человека не зависит от его способностей и достижени</a:t>
            </a:r>
            <a:r>
              <a:rPr lang="ru-RU" sz="3600" b="1" i="1" dirty="0" smtClean="0">
                <a:solidFill>
                  <a:srgbClr val="002060"/>
                </a:solidFill>
              </a:rPr>
              <a:t>й.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8" name="Picture 4" descr="http://shopmatic.ru/uploads/products/8909/1813809/img_551f2de8e89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2736304" cy="3635377"/>
          </a:xfrm>
          <a:prstGeom prst="rect">
            <a:avLst/>
          </a:prstGeom>
          <a:noFill/>
        </p:spPr>
      </p:pic>
      <p:pic>
        <p:nvPicPr>
          <p:cNvPr id="1030" name="Picture 6" descr="http://catalog.ppub.ru/images/big/53fc314a-6f42-11e1-970c-0050569c12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2010997" cy="3096344"/>
          </a:xfrm>
          <a:prstGeom prst="rect">
            <a:avLst/>
          </a:prstGeom>
          <a:noFill/>
        </p:spPr>
      </p:pic>
      <p:pic>
        <p:nvPicPr>
          <p:cNvPr id="1032" name="Picture 8" descr="http://static.ozone.ru/multimedia/books_covers/1005796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2025276" cy="3136489"/>
          </a:xfrm>
          <a:prstGeom prst="rect">
            <a:avLst/>
          </a:prstGeom>
          <a:noFill/>
        </p:spPr>
      </p:pic>
      <p:pic>
        <p:nvPicPr>
          <p:cNvPr id="1034" name="Picture 10" descr="http://www.school537.spb.ru/images/EGE_ov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88840"/>
            <a:ext cx="188515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images.myshared.ru/10/992665/slide_1.jpg%22,tid:%22OIP.M4049245efec952e9056ecfa02c6da6dd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56" y="-63642"/>
            <a:ext cx="9228856" cy="69216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28184" y="5805264"/>
            <a:ext cx="26642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737952" cy="43068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u="sng" dirty="0" smtClean="0">
                <a:effectLst/>
                <a:latin typeface="Georgia" pitchFamily="18" charset="0"/>
              </a:rPr>
              <a:t>Интегрированное обучение</a:t>
            </a:r>
            <a:r>
              <a:rPr lang="ru-RU" sz="3200" dirty="0" smtClean="0">
                <a:effectLst/>
                <a:latin typeface="Georgia" pitchFamily="18" charset="0"/>
              </a:rPr>
              <a:t> – это совместное обучение лиц, имеющих физические и (или) психические недостатки, и лиц, не имеющих таких недостатков, с использованием специальных средств и методов и при участии педагогов – специалистов.</a:t>
            </a:r>
            <a:br>
              <a:rPr lang="ru-RU" sz="3200" dirty="0" smtClean="0">
                <a:effectLst/>
                <a:latin typeface="Georgia" pitchFamily="18" charset="0"/>
              </a:rPr>
            </a:br>
            <a:endParaRPr lang="ru-RU" sz="3200" dirty="0">
              <a:effectLst/>
              <a:latin typeface="Georgia" pitchFamily="18" charset="0"/>
            </a:endParaRPr>
          </a:p>
        </p:txBody>
      </p:sp>
      <p:pic>
        <p:nvPicPr>
          <p:cNvPr id="3" name="Picture 4" descr="http://1sentyabrya.ru/netcat_files/Image/inclusive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2160240" cy="191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6778"/>
            <a:ext cx="7283152" cy="15560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Проект Дорожной карты нашей образовательной организации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по внедрению ФГОС ОВЗ для обучающихся с ОВЗ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Организационное обеспечение введения ФГОС.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Нормативное обеспечение введения ФГОС.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Кадровое и методическое обеспечение перехода на ФГОС.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Информационное обеспечение перехода ОО на ФГОС.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erfectu.ru/userfiles/%D0%A0%D0%B8%D1%81%D1%83%D0%BD%D0%BE%D0%BA5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06812" cy="628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d.exdat.com/pars_docs/tw_refs/769/768481/768481_html_m1e2ac874.png"/>
          <p:cNvPicPr/>
          <p:nvPr/>
        </p:nvPicPr>
        <p:blipFill>
          <a:blip r:embed="rId2" cstate="print"/>
          <a:srcRect l="4217" t="5321" r="3018"/>
          <a:stretch>
            <a:fillRect/>
          </a:stretch>
        </p:blipFill>
        <p:spPr bwMode="auto">
          <a:xfrm>
            <a:off x="2555776" y="836712"/>
            <a:ext cx="475252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</a:rPr>
              <a:t>Схема индивидуального образовательного маршрута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v.cap.ru/Home/197/baner/podderg%20invalidu/mir_odin_na_vseh2.jpg"/>
          <p:cNvPicPr>
            <a:picLocks noChangeAspect="1" noChangeArrowheads="1"/>
          </p:cNvPicPr>
          <p:nvPr/>
        </p:nvPicPr>
        <p:blipFill>
          <a:blip r:embed="rId2" cstate="print"/>
          <a:srcRect t="7029" b="6667"/>
          <a:stretch>
            <a:fillRect/>
          </a:stretch>
        </p:blipFill>
        <p:spPr bwMode="auto">
          <a:xfrm>
            <a:off x="899592" y="188640"/>
            <a:ext cx="7648757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104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«О ВВЕДЕНИИ  ДОРОЖНОЙ  КАРТЫ  В  ОБРАЗОВАТЕЛЬНОМ  УЧРЕЖДЕНИИ   ПО  СОПРОВОЖДЕНИЮ  ДЕТЕЙ  С  ОВЗ» </vt:lpstr>
      <vt:lpstr>Ценность человека не зависит от его способностей и достижений.  </vt:lpstr>
      <vt:lpstr>Слайд 3</vt:lpstr>
      <vt:lpstr>Интегрированное обучение – это совместное обучение лиц, имеющих физические и (или) психические недостатки, и лиц, не имеющих таких недостатков, с использованием специальных средств и методов и при участии педагогов – специалистов. </vt:lpstr>
      <vt:lpstr>Проект Дорожной карты нашей образовательной организации  по внедрению ФГОС ОВЗ для обучающихся с ОВЗ</vt:lpstr>
      <vt:lpstr>Слайд 6</vt:lpstr>
      <vt:lpstr>Схема индивидуального образовательного маршрута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ВВЕДЕНИИ ДОРОЖНОЙ КАРТЫ В ОБРАЗОВАТЕЛЬНОМ УЧРЕЖДЕНИИ  ПО СОПРОВОЖДЕНИЮ ДЕТЕЙ С ОВЗ»</dc:title>
  <dc:creator>Пользователь</dc:creator>
  <cp:lastModifiedBy>Пользователь</cp:lastModifiedBy>
  <cp:revision>5</cp:revision>
  <dcterms:created xsi:type="dcterms:W3CDTF">2015-12-22T01:16:34Z</dcterms:created>
  <dcterms:modified xsi:type="dcterms:W3CDTF">2015-12-22T02:01:37Z</dcterms:modified>
</cp:coreProperties>
</file>